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4" r:id="rId3"/>
    <p:sldId id="283" r:id="rId4"/>
    <p:sldId id="275" r:id="rId5"/>
    <p:sldId id="277" r:id="rId6"/>
    <p:sldId id="278" r:id="rId7"/>
    <p:sldId id="276" r:id="rId8"/>
    <p:sldId id="279" r:id="rId9"/>
    <p:sldId id="280" r:id="rId10"/>
    <p:sldId id="282" r:id="rId11"/>
    <p:sldId id="281" r:id="rId12"/>
    <p:sldId id="285" r:id="rId13"/>
    <p:sldId id="259" r:id="rId14"/>
    <p:sldId id="289" r:id="rId15"/>
    <p:sldId id="268" r:id="rId16"/>
    <p:sldId id="269" r:id="rId17"/>
    <p:sldId id="270" r:id="rId18"/>
    <p:sldId id="286" r:id="rId19"/>
    <p:sldId id="262" r:id="rId20"/>
    <p:sldId id="263" r:id="rId21"/>
    <p:sldId id="264" r:id="rId22"/>
    <p:sldId id="271" r:id="rId23"/>
    <p:sldId id="265" r:id="rId24"/>
    <p:sldId id="266" r:id="rId25"/>
    <p:sldId id="272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A%D0%B8%D0%BD%D0%BE%D1%81%D1%82%D1%83%D0%B4%D0%B8%D1%8F_%D0%B8%D0%BC._%D0%93%D0%BE%D1%80%D1%8C%D0%BA%D0%BE%D0%B3%D0%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1142984"/>
            <a:ext cx="3629028" cy="44413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142984"/>
            <a:ext cx="4935788" cy="4500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МБОУ ООШ №7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им. Евдокии Бершанской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г. Краснодар, ул. </a:t>
            </a:r>
            <a:r>
              <a:rPr lang="ru-RU" sz="2800" b="1" dirty="0" err="1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Бершанская</a:t>
            </a: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372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Телефон: 8961-227-66-48</a:t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school7@kubannet.ru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шк\Desktop\IMG_6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230488" cy="4307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Награды.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ордена Красного Знамени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Суворова 3-й степени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Александра Невского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Отечественной войны 2-й степени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Орден «Знак Почёта»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«В ознаменование 100-летия со дня рождения Владимира Ильича Ленина»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оборону Кавказа»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победу над Германией в Великой Отечественной войне 1941-1945 гг.»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«Двадцать лет победы в Великой Отечественной войне 1941-1945 гг.»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«Тридцать лет победы в Великой Отечественной войне 1941-1945 гг.»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«За освобождение Варшавы»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«50 лет Вооружённых Сил СССР»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«60 лет Вооружённых Сил СССР»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«В память 800-летия Москвы»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Медаль «Активный борец против фашизма» (ГДР)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Евдокия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единственная женщина, удостоенная ордена Суворова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1975 году Евдокии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Бочаровой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было присвоено звание почётного гражданина Краснодара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6146" name="Picture 2" descr="G: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214546" cy="29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Аэропорт г. Краснодар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Памятник «Е.Д. Бершанской»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пам 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434" y="1524000"/>
            <a:ext cx="690113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 данные о Герое.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7шк\Desktop\IMG_5497 1.h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2318" y="1524000"/>
            <a:ext cx="6659364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58204" cy="430912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Музейные экспонаты</a:t>
            </a:r>
          </a:p>
          <a:p>
            <a:pPr lvl="0"/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Фотографии Евдокии Бершанской,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Военные карты местности,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опливный бак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самолета «ночных ведем»,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Военная печатная машинка, </a:t>
            </a: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аян,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Остатки гранат, и орудий, 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Военные каски (советские и немецкие),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Фляжки,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 данные о Герое.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58204" cy="4309120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dirty="0" smtClean="0"/>
          </a:p>
          <a:p>
            <a:r>
              <a:rPr lang="ru-RU" dirty="0" smtClean="0"/>
              <a:t>Музейные экспонаты </a:t>
            </a:r>
            <a:r>
              <a:rPr lang="ru-RU" b="1" dirty="0" smtClean="0">
                <a:solidFill>
                  <a:schemeClr val="bg1"/>
                </a:solidFill>
              </a:rPr>
              <a:t>ежегодно пополняют фонд музея.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Поступают новые экспонаты от детей, родителей, </a:t>
            </a:r>
            <a:r>
              <a:rPr lang="ru-RU" b="1" dirty="0" smtClean="0"/>
              <a:t>ветеранов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(Фотографии, медали, газетные вырезки)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Доклады и проекты о «ночных ведьмах».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Казаков – наставников.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Археологических находок.</a:t>
            </a:r>
          </a:p>
          <a:p>
            <a:pPr lvl="0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*экспонаты принадлежат к годам ВОВ.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Собранные поисковым отрядом школы архивные данные о Герое.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 имени Евдокии Бершанской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МБОУ ООШ №7</a:t>
            </a:r>
            <a:endParaRPr lang="ru-RU" sz="3200" dirty="0"/>
          </a:p>
        </p:txBody>
      </p:sp>
      <p:pic>
        <p:nvPicPr>
          <p:cNvPr id="5" name="Picture 2" descr="G:\Бакулина А.С. №7\Музейная педагогика\Музей - Фото\IMG_6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600" y="2143125"/>
            <a:ext cx="5270500" cy="3952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643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7шк\Desktop\IMG_5499 1.h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2857496"/>
            <a:ext cx="4516470" cy="33437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Музейные экспонаты</a:t>
            </a:r>
            <a:endParaRPr lang="ru-RU" dirty="0"/>
          </a:p>
        </p:txBody>
      </p:sp>
      <p:pic>
        <p:nvPicPr>
          <p:cNvPr id="5122" name="Picture 2" descr="C:\Users\7шк\Desktop\IMG_5498 1.he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55707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007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7шк\Desktop\IMG_5502 1.h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0" y="1556792"/>
            <a:ext cx="4125895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Музейные экспонаты</a:t>
            </a:r>
            <a:endParaRPr lang="ru-RU" dirty="0"/>
          </a:p>
        </p:txBody>
      </p:sp>
      <p:pic>
        <p:nvPicPr>
          <p:cNvPr id="6147" name="Picture 3" descr="C:\Users\7шк\Desktop\IMG_5503 1.he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1864"/>
            <a:ext cx="4311278" cy="3123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074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Патриотическая работа школы.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G:\Имени Героя будем достойны\IMG_6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6371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МБОУ ООШ №7 им. Ев. Бершанской функционирует </a:t>
            </a:r>
            <a:r>
              <a:rPr lang="ru-RU" b="1" dirty="0" smtClean="0"/>
              <a:t>отряд</a:t>
            </a:r>
            <a:r>
              <a:rPr lang="ru-RU" b="1" dirty="0" smtClean="0">
                <a:solidFill>
                  <a:schemeClr val="bg1"/>
                </a:solidFill>
              </a:rPr>
              <a:t> школьников </a:t>
            </a:r>
            <a:r>
              <a:rPr lang="ru-RU" b="1" dirty="0" smtClean="0"/>
              <a:t>«Память в лицах»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Основная деятельность данного отряда заключается в проведении экскурсий, сохранение музейных экспонатов, посещение ветеранов, подготовка к мероприятиям.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Клуб, поисковой отряд музея 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G:\pVrBb4yxA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840088" cy="2880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167198"/>
          </a:xfrm>
        </p:spPr>
        <p:txBody>
          <a:bodyPr/>
          <a:lstStyle/>
          <a:p>
            <a:r>
              <a:rPr lang="ru-RU" b="1" dirty="0" smtClean="0"/>
              <a:t>Разделы: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История о Герои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Собранные поисковым отрядом школы архивные данные о Герои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Патриотическая работа школы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«Имени Героя будем достойны»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школьном музее проводятся экскурсии в первую очередь для учащихся МБОУ ООШ №7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Существует единый еженедельный экскурсионный день – среда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Школа сотрудничает и принимает гостей со всех школ города и края, например, школа 14, 70, 60.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 рамках «Месячника патриотизма» проводятся открытые экскурсии для гостей и ветеранов.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>Экскурсионная работа в музее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G:\_xKtBC9c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308085" cy="248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4896544" cy="5040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Внеурочная деятельность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Лекции посвященные ВОВ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«Круглые столы»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Встречи с ветеранами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Экскурсии по городу к памятным местам ВОВ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Мероприятия, организуемые музеем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2" descr="G:\7KPxHYmX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708920"/>
            <a:ext cx="4034352" cy="3025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7шк\Desktop\b28ff26b-412e-4780-9a30-4b999cf5af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</a:rPr>
              <a:t>Мероприятия, организуемые музеем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4338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84423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Международный </a:t>
            </a:r>
            <a:r>
              <a:rPr lang="ru-RU" b="1" dirty="0" smtClean="0">
                <a:solidFill>
                  <a:schemeClr val="bg1"/>
                </a:solidFill>
              </a:rPr>
              <a:t>(Пашковский) аэропорт </a:t>
            </a:r>
            <a:r>
              <a:rPr lang="ru-RU" b="1" dirty="0">
                <a:solidFill>
                  <a:schemeClr val="bg1"/>
                </a:solidFill>
              </a:rPr>
              <a:t>Краснодар имени Екатерины </a:t>
            </a:r>
            <a:r>
              <a:rPr lang="ru-RU" b="1" dirty="0" smtClean="0">
                <a:solidFill>
                  <a:schemeClr val="bg1"/>
                </a:solidFill>
              </a:rPr>
              <a:t>II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Пашковский сквер Казачьей Славы (на площади)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Шефство над местными объектами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4" name="Picture 2" descr="C:\Users\7шк\Desktop\4ef8fc4c-9363-4d1b-8cb3-2d903cc7333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16269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93\Desktop\IMG-20190222-WA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15" y="1628800"/>
            <a:ext cx="4414510" cy="2145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3805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Ученики классов казачьей направленности – </a:t>
            </a:r>
            <a:r>
              <a:rPr lang="ru-RU" b="1" dirty="0" smtClean="0"/>
              <a:t>6 к, 7 к, 8 к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Обучающиеся, принимающие активное участие в деятельности музея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 descr="G:\Бакулина А.С. №7\№7 - 5 а\МУЗЕЙ\Музей - Фото - Кл\7 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816" y="2911506"/>
            <a:ext cx="4866456" cy="3649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38055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Юные Жуковцы – </a:t>
            </a:r>
            <a:r>
              <a:rPr lang="ru-RU" b="1" dirty="0" smtClean="0"/>
              <a:t>3а, 6а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  <a:latin typeface="+mn-lt"/>
              </a:rPr>
              <a:t>Обучающиеся, принимающие активное участие в деятельности музея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672916"/>
            <a:ext cx="4896544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513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58204" cy="4380558"/>
          </a:xfrm>
        </p:spPr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60748"/>
            <a:ext cx="720080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835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7шк\Desktop\63b3e420-dbb1-4d58-8168-4d781e7df23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643050"/>
            <a:ext cx="4721130" cy="4721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686436" cy="4405330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Евдоки́я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Давы́довна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Бочаро́ва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девичестве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Карабу́т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 первому мужу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Берша́нская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февраля 1913, Добровольное (Ставропольский край), Российская империя — 16 сентября 1982, Москва, СССР) 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лётчица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участник Великой Отечественной войны,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командир 46-го гвардейского ночного бомбардировочного полка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274px-Евдокия_Давыдовна_Берша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609850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24000"/>
            <a:ext cx="8258204" cy="504827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Довоенные годы.</a:t>
            </a:r>
          </a:p>
          <a:p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Родилась в селе Добровольное 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Ставропольского края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Родители погибли в Гражданской войне, воспитывалась в семье дяди Георгия Середы. Окончила среднюю школу № 1 города Благодарного.</a:t>
            </a:r>
          </a:p>
          <a:p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1931 году поступила в </a:t>
            </a:r>
            <a:r>
              <a:rPr lang="ru-RU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Батайскую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школу пилотов. С 1932 по 1939 годы готовила лётчиков в качестве инструктора.</a:t>
            </a:r>
          </a:p>
          <a:p>
            <a:endParaRPr lang="ru-RU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сентябре 1939 года её назначили командиром </a:t>
            </a:r>
            <a:r>
              <a:rPr lang="ru-RU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авиазвена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218-го авиаотряда специального применения, расположенного в станице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Пашковской</a:t>
            </a:r>
            <a:r>
              <a:rPr lang="ru-RU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(ныне микрорайон Краснодара). Избиралась депутатом Краснодарского городского Совета.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1524000"/>
            <a:ext cx="5472122" cy="4619644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войны.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Великой Отечественной войны в 28 лет возглавила сформированный женский бомбардировочный полк. 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 её командованием полк сражался до окончания войны. Порой его шутливо называли: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Дунькин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полк»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 намёком на полностью женский состав и оправдываясь именем командира полка.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Атаки женского полка под предводительством Евдокии Давыдовны были так удачны, стремительны и точны, что немцы прозвали женщин-лётчиц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«ночными ведьмами»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r:id="rId2" tooltip="Киностудия им. Горького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2050" name="Picture 2" descr="G:\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316494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 время войны.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Позднее был награждён орденом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Красного Знамени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орденом Суворова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 лётчицы полка были удостоены звания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Советского Союза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России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 —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Героя Казахстана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своего расформирования в октябре 1945 года полк оставался полностью женским, на всех должностях в части служили только женщины.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4098" name="Picture 2" descr="G:\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205038" cy="307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16" y="1500174"/>
            <a:ext cx="5614998" cy="4833958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b="1" dirty="0" smtClean="0"/>
              <a:t>Послевоенные годы</a:t>
            </a:r>
            <a:r>
              <a:rPr lang="ru-RU" dirty="0" smtClean="0"/>
              <a:t>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войны вместе с мужем переехала в Москву, где работала в комитете советских женщин, а также в комитете ветеранов войны.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Скончалась от инфаркта 16 сентября 1982 года. Похоронена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Новодевичьем кладбище</a:t>
            </a:r>
            <a:r>
              <a:rPr lang="ru-RU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  <p:pic>
        <p:nvPicPr>
          <p:cNvPr id="5122" name="Picture 2" descr="G:\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143272" cy="462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Семья.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Вышла замуж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Петра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Бершанского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от которого родила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Однако брак скоро распался. Под фамилией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Евдокия Давыдовна прошла всю войну, в ходе которой познакомилась со своим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вторым мужем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Боевые пути 46-го гвардейского и 889-го ночного легкобомбардировочного авиаполка постоянно были рядом, они входили в одну авиадивизию,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летали на одинаковых самолётах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располагались часто на соседних аэродромах. </a:t>
            </a:r>
          </a:p>
          <a:p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После расформирования полка сыграли свадьбу  - Евдокия </a:t>
            </a:r>
            <a:r>
              <a:rPr lang="ru-RU" b="1" dirty="0" err="1" smtClean="0">
                <a:solidFill>
                  <a:schemeClr val="bg1"/>
                </a:solidFill>
              </a:rPr>
              <a:t>Бершанская</a:t>
            </a:r>
            <a:r>
              <a:rPr lang="ru-RU" b="1" dirty="0" smtClean="0">
                <a:solidFill>
                  <a:schemeClr val="bg1"/>
                </a:solidFill>
              </a:rPr>
              <a:t> и</a:t>
            </a:r>
            <a:r>
              <a:rPr lang="ru-RU" b="1" dirty="0" smtClean="0"/>
              <a:t> Константин Бочаров.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о Герои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157</TotalTime>
  <Words>458</Words>
  <Application>Microsoft Office PowerPoint</Application>
  <PresentationFormat>Экран (4:3)</PresentationFormat>
  <Paragraphs>146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МБОУ ООШ №7  им. Евдокии Бершанской  г. Краснодар, ул. Бершанская 372  Телефон: 8961-227-66-48  Сайт: school7@kubannet.ru </vt:lpstr>
      <vt:lpstr> «Имени Героя будем достойны»</vt:lpstr>
      <vt:lpstr>История о Герои</vt:lpstr>
      <vt:lpstr> История о Герои</vt:lpstr>
      <vt:lpstr>История о Герои </vt:lpstr>
      <vt:lpstr>История о Герои</vt:lpstr>
      <vt:lpstr>История о Герои</vt:lpstr>
      <vt:lpstr>История о Герои</vt:lpstr>
      <vt:lpstr>История о Герои</vt:lpstr>
      <vt:lpstr>История о Герои</vt:lpstr>
      <vt:lpstr>Аэропорт г. Краснодар Памятник «Е.Д. Бершанской»</vt:lpstr>
      <vt:lpstr>Собранные поисковым отрядом школы архивные данные о Герое.</vt:lpstr>
      <vt:lpstr>Собранные поисковым отрядом школы архивные данные о Герое.</vt:lpstr>
      <vt:lpstr>Собранные поисковым отрядом школы архивные данные о Герое.</vt:lpstr>
      <vt:lpstr>Музей имени Евдокии Бершанской  МБОУ ООШ №7</vt:lpstr>
      <vt:lpstr>Музейные экспонаты</vt:lpstr>
      <vt:lpstr>Музейные экспонаты</vt:lpstr>
      <vt:lpstr>Патриотическая работа школы.</vt:lpstr>
      <vt:lpstr>Клуб, поисковой отряд музея </vt:lpstr>
      <vt:lpstr>Экскурсионная работа в музее</vt:lpstr>
      <vt:lpstr>Мероприятия, организуемые музеем</vt:lpstr>
      <vt:lpstr>Мероприятия, организуемые музеем</vt:lpstr>
      <vt:lpstr>Шефство над местными объектами</vt:lpstr>
      <vt:lpstr>Обучающиеся, принимающие активное участие в деятельности музея</vt:lpstr>
      <vt:lpstr>Обучающиеся, принимающие активное участие в деятельности музея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Полное наименование музея: Музей имени Евдокии Бершанской  Контактная информация: Адрес: г. Краснодар, УЛ. Бершанская 372 Телефон: 8961-227-66-48 Сайт: school7@kubannet.ru   Номинация: «городской музей»</dc:title>
  <dc:creator>Алена</dc:creator>
  <cp:lastModifiedBy>Алена</cp:lastModifiedBy>
  <cp:revision>87</cp:revision>
  <dcterms:created xsi:type="dcterms:W3CDTF">2020-02-18T18:24:52Z</dcterms:created>
  <dcterms:modified xsi:type="dcterms:W3CDTF">2020-05-03T11:07:54Z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1230965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