
<file path=[Content_Types].xml><?xml version="1.0" encoding="utf-8"?>
<Types xmlns="http://schemas.openxmlformats.org/package/2006/content-types"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1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26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theme+xml" PartName="/ppt/theme/theme1.xml"/>
  <Default ContentType="image/jpeg" Extension="jpeg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4" r:id="rId3"/>
    <p:sldId id="283" r:id="rId4"/>
    <p:sldId id="275" r:id="rId5"/>
    <p:sldId id="277" r:id="rId6"/>
    <p:sldId id="278" r:id="rId7"/>
    <p:sldId id="276" r:id="rId8"/>
    <p:sldId id="279" r:id="rId9"/>
    <p:sldId id="280" r:id="rId10"/>
    <p:sldId id="282" r:id="rId11"/>
    <p:sldId id="281" r:id="rId12"/>
    <p:sldId id="285" r:id="rId13"/>
    <p:sldId id="259" r:id="rId14"/>
    <p:sldId id="289" r:id="rId15"/>
    <p:sldId id="268" r:id="rId16"/>
    <p:sldId id="269" r:id="rId17"/>
    <p:sldId id="270" r:id="rId18"/>
    <p:sldId id="286" r:id="rId19"/>
    <p:sldId id="262" r:id="rId20"/>
    <p:sldId id="263" r:id="rId21"/>
    <p:sldId id="264" r:id="rId22"/>
    <p:sldId id="271" r:id="rId23"/>
    <p:sldId id="265" r:id="rId24"/>
    <p:sldId id="266" r:id="rId25"/>
    <p:sldId id="272" r:id="rId26"/>
    <p:sldId id="27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ru.wikipedia.org/wiki/%D0%9A%D0%B8%D0%BD%D0%BE%D1%81%D1%82%D1%83%D0%B4%D0%B8%D1%8F_%D0%B8%D0%BC._%D0%93%D0%BE%D1%80%D1%8C%D0%BA%D0%BE%D0%B3%D0%B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14942" y="1142984"/>
            <a:ext cx="3629028" cy="44413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142984"/>
            <a:ext cx="4935788" cy="450059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МБОУ ООШ №7 </a:t>
            </a:r>
            <a:br>
              <a:rPr lang="ru-RU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им. Евдокии Бершанской</a:t>
            </a:r>
            <a:r>
              <a:rPr lang="ru-RU" sz="28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г. Краснодар, ул. </a:t>
            </a:r>
            <a:r>
              <a:rPr lang="ru-RU" sz="2800" b="1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Бершанская</a:t>
            </a:r>
            <a:r>
              <a:rPr lang="ru-RU" sz="28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372</a:t>
            </a:r>
            <a:br>
              <a:rPr lang="ru-RU" sz="28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Телефон: 8961-227-66-48</a:t>
            </a:r>
            <a:br>
              <a:rPr lang="ru-RU" sz="28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Сайт: </a:t>
            </a:r>
            <a:r>
              <a:rPr lang="en-US" sz="28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school7@kubannet.ru</a:t>
            </a: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7шк\Desktop\IMG_64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96752"/>
            <a:ext cx="3230488" cy="430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Награды.</a:t>
            </a:r>
          </a:p>
          <a:p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 ордена Красного Знамени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Орден Суворова 3-й степени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Орден Александра Невского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Орден Отечественной войны 2-й степени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Орден «Знак Почёта»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Медаль «В ознаменование 100-летия со дня рождения Владимира Ильича Ленина»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Медаль «За оборону Кавказа»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Медаль «За победу над Германией в Великой Отечественной войне 1941-1945 гг.»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Медаль «Двадцать лет победы в Великой Отечественной войне 1941-1945 гг.»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Медаль «Тридцать лет победы в Великой Отечественной войне 1941-1945 гг.»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Медаль «За освобождение Варшавы»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Медаль «50 лет Вооружённых Сил СССР»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Медаль «60 лет Вооружённых Сил СССР»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Медаль «В память 800-летия Москвы»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Медаль «Активный борец против фашизма» (ГДР)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Евдокия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Бершанская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— единственная женщина, удостоенная ордена Суворова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 1975 году Евдокии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Бочаровой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было присвоено звание почётного гражданина Краснодара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История о Герои</a:t>
            </a:r>
            <a:endParaRPr lang="ru-RU" dirty="0"/>
          </a:p>
        </p:txBody>
      </p:sp>
      <p:pic>
        <p:nvPicPr>
          <p:cNvPr id="6146" name="Picture 2" descr="G: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357166"/>
            <a:ext cx="2214546" cy="2952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Аэропорт г. Краснодар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Памятник «Е.Д. Бершанской»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G:\пам б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434" y="1524000"/>
            <a:ext cx="6901132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Собранные поисковым отрядом школы архивные данные о Герое.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7шк\Desktop\IMG_5497 1.heic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242318" y="1524000"/>
            <a:ext cx="6659364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58204" cy="4309120"/>
          </a:xfrm>
        </p:spPr>
        <p:txBody>
          <a:bodyPr>
            <a:normAutofit fontScale="92500" lnSpcReduction="20000"/>
          </a:bodyPr>
          <a:lstStyle/>
          <a:p>
            <a:pPr lvl="0"/>
            <a:endParaRPr lang="ru-RU" dirty="0" smtClean="0"/>
          </a:p>
          <a:p>
            <a:pPr lvl="0"/>
            <a:r>
              <a:rPr lang="ru-RU" dirty="0" smtClean="0"/>
              <a:t>Музейные экспонаты</a:t>
            </a:r>
          </a:p>
          <a:p>
            <a:pPr lvl="0"/>
            <a:endParaRPr lang="ru-RU" b="1" dirty="0" smtClean="0">
              <a:solidFill>
                <a:schemeClr val="bg1"/>
              </a:solidFill>
            </a:endParaRPr>
          </a:p>
          <a:p>
            <a:pPr lvl="0"/>
            <a:r>
              <a:rPr lang="ru-RU" b="1" dirty="0" smtClean="0">
                <a:solidFill>
                  <a:schemeClr val="bg1"/>
                </a:solidFill>
              </a:rPr>
              <a:t>Фотографии Евдокии Бершанской, </a:t>
            </a:r>
          </a:p>
          <a:p>
            <a:pPr lvl="0"/>
            <a:r>
              <a:rPr lang="ru-RU" b="1" dirty="0" smtClean="0">
                <a:solidFill>
                  <a:schemeClr val="bg1"/>
                </a:solidFill>
              </a:rPr>
              <a:t>Военные карты местности, </a:t>
            </a:r>
          </a:p>
          <a:p>
            <a:pPr lvl="0"/>
            <a:r>
              <a:rPr lang="ru-RU" b="1" dirty="0">
                <a:solidFill>
                  <a:schemeClr val="bg1"/>
                </a:solidFill>
              </a:rPr>
              <a:t>Т</a:t>
            </a:r>
            <a:r>
              <a:rPr lang="ru-RU" b="1" dirty="0" smtClean="0">
                <a:solidFill>
                  <a:schemeClr val="bg1"/>
                </a:solidFill>
              </a:rPr>
              <a:t>опливный бак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самолета «ночных ведем»,</a:t>
            </a:r>
          </a:p>
          <a:p>
            <a:pPr lvl="0"/>
            <a:r>
              <a:rPr lang="ru-RU" b="1" dirty="0" smtClean="0">
                <a:solidFill>
                  <a:schemeClr val="bg1"/>
                </a:solidFill>
              </a:rPr>
              <a:t>Военная печатная машинка, </a:t>
            </a:r>
          </a:p>
          <a:p>
            <a:pPr lvl="0"/>
            <a:r>
              <a:rPr lang="ru-RU" b="1" dirty="0">
                <a:solidFill>
                  <a:schemeClr val="bg1"/>
                </a:solidFill>
              </a:rPr>
              <a:t>Б</a:t>
            </a:r>
            <a:r>
              <a:rPr lang="ru-RU" b="1" dirty="0" smtClean="0">
                <a:solidFill>
                  <a:schemeClr val="bg1"/>
                </a:solidFill>
              </a:rPr>
              <a:t>аян, </a:t>
            </a:r>
          </a:p>
          <a:p>
            <a:pPr lvl="0"/>
            <a:r>
              <a:rPr lang="ru-RU" b="1" dirty="0" smtClean="0">
                <a:solidFill>
                  <a:schemeClr val="bg1"/>
                </a:solidFill>
              </a:rPr>
              <a:t>Остатки гранат, и орудий, </a:t>
            </a:r>
          </a:p>
          <a:p>
            <a:pPr lvl="0"/>
            <a:r>
              <a:rPr lang="ru-RU" b="1" dirty="0" smtClean="0">
                <a:solidFill>
                  <a:schemeClr val="bg1"/>
                </a:solidFill>
              </a:rPr>
              <a:t>Военные каски (советские и немецкие),</a:t>
            </a:r>
          </a:p>
          <a:p>
            <a:pPr lvl="0"/>
            <a:r>
              <a:rPr lang="ru-RU" b="1" dirty="0" smtClean="0">
                <a:solidFill>
                  <a:schemeClr val="bg1"/>
                </a:solidFill>
              </a:rPr>
              <a:t>Фляжки,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6541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Собранные поисковым отрядом школы архивные данные о Герое.</a:t>
            </a:r>
            <a:endParaRPr lang="ru-RU" dirty="0">
              <a:solidFill>
                <a:schemeClr val="tx1"/>
              </a:solidFill>
              <a:effectLst/>
              <a:latin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58204" cy="4309120"/>
          </a:xfrm>
        </p:spPr>
        <p:txBody>
          <a:bodyPr>
            <a:normAutofit fontScale="77500" lnSpcReduction="20000"/>
          </a:bodyPr>
          <a:lstStyle/>
          <a:p>
            <a:pPr lvl="0"/>
            <a:endParaRPr lang="ru-RU" dirty="0" smtClean="0"/>
          </a:p>
          <a:p>
            <a:r>
              <a:rPr lang="ru-RU" dirty="0" smtClean="0"/>
              <a:t>Музейные экспонаты </a:t>
            </a:r>
            <a:r>
              <a:rPr lang="ru-RU" b="1" dirty="0" smtClean="0">
                <a:solidFill>
                  <a:schemeClr val="bg1"/>
                </a:solidFill>
              </a:rPr>
              <a:t>ежегодно пополняют фонд музея.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Поступают новые экспонаты от детей, родителей, </a:t>
            </a:r>
            <a:r>
              <a:rPr lang="ru-RU" b="1" dirty="0" smtClean="0"/>
              <a:t>ветеранов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(Фотографии, медали, газетные вырезки)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Доклады и проекты о «ночных ведьмах». 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Казаков – наставников.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Археологических находок.</a:t>
            </a:r>
          </a:p>
          <a:p>
            <a:pPr lvl="0">
              <a:buNone/>
            </a:pPr>
            <a:endParaRPr lang="ru-RU" b="1" dirty="0">
              <a:solidFill>
                <a:schemeClr val="bg1"/>
              </a:solidFill>
            </a:endParaRPr>
          </a:p>
          <a:p>
            <a:pPr lvl="0"/>
            <a:r>
              <a:rPr lang="ru-RU" b="1" dirty="0" smtClean="0">
                <a:solidFill>
                  <a:schemeClr val="bg1"/>
                </a:solidFill>
              </a:rPr>
              <a:t>*экспонаты принадлежат к годам ВОВ.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6541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Собранные поисковым отрядом школы архивные данные о Герое.</a:t>
            </a:r>
            <a:endParaRPr lang="ru-RU" dirty="0">
              <a:solidFill>
                <a:schemeClr val="tx1"/>
              </a:solidFill>
              <a:effectLst/>
              <a:latin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7640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Музей имени Евдокии Бершанской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МБОУ ООШ №7</a:t>
            </a:r>
            <a:endParaRPr lang="ru-RU" sz="3200" dirty="0"/>
          </a:p>
        </p:txBody>
      </p:sp>
      <p:pic>
        <p:nvPicPr>
          <p:cNvPr id="5" name="Picture 2" descr="G:\Бакулина А.С. №7\Музейная педагогика\Музей - Фото\IMG_64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9600" y="2143125"/>
            <a:ext cx="5270500" cy="3952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76434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7шк\Desktop\IMG_5499 1.heic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429124" y="2857496"/>
            <a:ext cx="4516470" cy="334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effectLst/>
              </a:rPr>
              <a:t>Музейные экспонаты</a:t>
            </a:r>
            <a:endParaRPr lang="ru-RU" dirty="0"/>
          </a:p>
        </p:txBody>
      </p:sp>
      <p:pic>
        <p:nvPicPr>
          <p:cNvPr id="5122" name="Picture 2" descr="C:\Users\7шк\Desktop\IMG_5498 1.he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415570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00074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7шк\Desktop\IMG_5502 1.heic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410" y="1556792"/>
            <a:ext cx="412589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effectLst/>
              </a:rPr>
              <a:t>Музейные экспонаты</a:t>
            </a:r>
            <a:endParaRPr lang="ru-RU" dirty="0"/>
          </a:p>
        </p:txBody>
      </p:sp>
      <p:pic>
        <p:nvPicPr>
          <p:cNvPr id="6147" name="Picture 3" descr="C:\Users\7шк\Desktop\IMG_5503 1.he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91864"/>
            <a:ext cx="4311278" cy="312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90742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Патриотическая работа школы.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G:\Имени Героя будем достойны\IMG_64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0" y="1524000"/>
            <a:ext cx="3429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63711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 МБОУ ООШ №7 им. Ев. Бершанской функционирует </a:t>
            </a:r>
            <a:r>
              <a:rPr lang="ru-RU" b="1" dirty="0" smtClean="0"/>
              <a:t>отряд</a:t>
            </a:r>
            <a:r>
              <a:rPr lang="ru-RU" b="1" dirty="0" smtClean="0">
                <a:solidFill>
                  <a:schemeClr val="bg1"/>
                </a:solidFill>
              </a:rPr>
              <a:t> школьников </a:t>
            </a:r>
            <a:r>
              <a:rPr lang="ru-RU" b="1" dirty="0" smtClean="0"/>
              <a:t>«Память в лицах»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Основная деятельность данного отряда заключается в проведении экскурсий, сохранение музейных экспонатов, посещение ветеранов, подготовка к мероприятиям.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/>
                <a:latin typeface="+mn-lt"/>
              </a:rPr>
              <a:t>Клуб, поисковой отряд музея </a:t>
            </a:r>
            <a:endParaRPr lang="ru-RU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4" name="Picture 2" descr="G:\pVrBb4yxAw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204864"/>
            <a:ext cx="3840088" cy="2880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928802"/>
            <a:ext cx="8186766" cy="4167198"/>
          </a:xfrm>
        </p:spPr>
        <p:txBody>
          <a:bodyPr/>
          <a:lstStyle/>
          <a:p>
            <a:r>
              <a:rPr lang="ru-RU" b="1" dirty="0" smtClean="0"/>
              <a:t>Разделы:</a:t>
            </a:r>
          </a:p>
          <a:p>
            <a:endParaRPr lang="ru-RU" b="1" dirty="0" smtClean="0"/>
          </a:p>
          <a:p>
            <a:r>
              <a:rPr lang="ru-RU" b="1" dirty="0" smtClean="0">
                <a:solidFill>
                  <a:schemeClr val="bg1"/>
                </a:solidFill>
              </a:rPr>
              <a:t>История о Герои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Собранные поисковым отрядом школы архивные данные о Герои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Патриотическая работа школы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9065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«Имени Героя будем достойны»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4853136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 школьном музее проводятся экскурсии в первую очередь для учащихся МБОУ ООШ №7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Существует единый еженедельный экскурсионный день – среда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Школа сотрудничает и принимает гостей со всех школ города и края, например, школа 14, 70, 60.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В рамках «Месячника патриотизма» проводятся открытые экскурсии для гостей и ветеранов.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/>
              </a:rPr>
              <a:t>Экскурсионная работа в музее</a:t>
            </a:r>
            <a:endParaRPr lang="ru-RU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2" descr="G:\_xKtBC9c1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060848"/>
            <a:ext cx="3308085" cy="2481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4896544" cy="504056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Внеурочная деятельность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Лекции посвященные ВОВ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«Круглые столы»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Встречи с ветеранами</a:t>
            </a:r>
          </a:p>
          <a:p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Экскурсии по городу к памятным местам ВОВ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/>
                <a:latin typeface="+mn-lt"/>
              </a:rPr>
              <a:t>Мероприятия, организуемые музеем</a:t>
            </a:r>
            <a:endParaRPr lang="ru-RU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4" name="Picture 2" descr="G:\7KPxHYmXt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708920"/>
            <a:ext cx="4034352" cy="30257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7шк\Desktop\b28ff26b-412e-4780-9a30-4b999cf5af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effectLst/>
              </a:rPr>
              <a:t>Мероприятия, организуемые музеем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143384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844232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Международный </a:t>
            </a:r>
            <a:r>
              <a:rPr lang="ru-RU" b="1" dirty="0" smtClean="0">
                <a:solidFill>
                  <a:schemeClr val="bg1"/>
                </a:solidFill>
              </a:rPr>
              <a:t>(Пашковский) аэропорт </a:t>
            </a:r>
            <a:r>
              <a:rPr lang="ru-RU" b="1" dirty="0">
                <a:solidFill>
                  <a:schemeClr val="bg1"/>
                </a:solidFill>
              </a:rPr>
              <a:t>Краснодар имени Екатерины </a:t>
            </a:r>
            <a:r>
              <a:rPr lang="ru-RU" b="1" dirty="0" smtClean="0">
                <a:solidFill>
                  <a:schemeClr val="bg1"/>
                </a:solidFill>
              </a:rPr>
              <a:t>II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Пашковский сквер Казачьей Славы (на площади)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/>
                <a:latin typeface="+mn-lt"/>
              </a:rPr>
              <a:t>Шефство над местными объектами</a:t>
            </a:r>
            <a:endParaRPr lang="ru-RU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8194" name="Picture 2" descr="C:\Users\7шк\Desktop\4ef8fc4c-9363-4d1b-8cb3-2d903cc7333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916269"/>
            <a:ext cx="2016224" cy="268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93\Desktop\IMG-20190222-WA00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7215" y="1628800"/>
            <a:ext cx="4414510" cy="214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58204" cy="4380558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Ученики классов казачьей </a:t>
            </a:r>
            <a:r>
              <a:rPr lang="ru-RU" b="1" dirty="0" smtClean="0">
                <a:solidFill>
                  <a:schemeClr val="bg1"/>
                </a:solidFill>
              </a:rPr>
              <a:t>направленности</a:t>
            </a:r>
            <a:endParaRPr lang="ru-RU" b="1" dirty="0" smtClean="0"/>
          </a:p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58272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  <a:latin typeface="+mn-lt"/>
              </a:rPr>
              <a:t>Обучающиеся, принимающие активное участие в деятельности музея</a:t>
            </a:r>
            <a:endParaRPr lang="ru-RU" sz="3200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4" name="Picture 3" descr="G:\Бакулина А.С. №7\№7 - 5 а\МУЗЕЙ\Музей - Фото - Кл\7 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3816" y="2911506"/>
            <a:ext cx="4866456" cy="3649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58204" cy="4380558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Юные </a:t>
            </a:r>
            <a:r>
              <a:rPr lang="ru-RU" b="1" dirty="0" err="1" smtClean="0">
                <a:solidFill>
                  <a:schemeClr val="bg1"/>
                </a:solidFill>
              </a:rPr>
              <a:t>Жуковцы</a:t>
            </a:r>
            <a:endParaRPr lang="ru-RU" b="1" dirty="0" smtClean="0"/>
          </a:p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58272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  <a:latin typeface="+mn-lt"/>
              </a:rPr>
              <a:t>Обучающиеся, принимающие активное участие в деятельности музея</a:t>
            </a:r>
            <a:endParaRPr lang="ru-RU" sz="3200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123728" y="2672916"/>
            <a:ext cx="4896544" cy="36724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651342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58204" cy="4380558"/>
          </a:xfrm>
        </p:spPr>
        <p:txBody>
          <a:bodyPr/>
          <a:lstStyle/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77809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СПАСИБО ЗА ВНИМАНИЕ!</a:t>
            </a:r>
            <a:endParaRPr lang="ru-RU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99592" y="1160748"/>
            <a:ext cx="7200800" cy="540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58355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История о Герои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7шк\Desktop\63b3e420-dbb1-4d58-8168-4d781e7df23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1670" y="1643050"/>
            <a:ext cx="4721130" cy="472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5686436" cy="4405330"/>
          </a:xfrm>
        </p:spPr>
        <p:txBody>
          <a:bodyPr>
            <a:normAutofit fontScale="85000" lnSpcReduction="20000"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Евдоки́я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Давы́довна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Бочаро́ва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-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(в девичестве 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Карабу́т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по первому мужу 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Берша́нская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 февраля 1913, Добровольное (Ставропольский край), Российская империя — 16 сентября 1982, Москва, СССР) </a:t>
            </a:r>
          </a:p>
          <a:p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Советская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лётчица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участник Великой Отечественной войны,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командир 46-го гвардейского ночного бомбардировочного полка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История о Герои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274px-Евдокия_Давыдовна_Бершанска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1714488"/>
            <a:ext cx="2609850" cy="3724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524000"/>
            <a:ext cx="8258204" cy="5048272"/>
          </a:xfrm>
        </p:spPr>
        <p:txBody>
          <a:bodyPr>
            <a:normAutofit fontScale="55000" lnSpcReduction="20000"/>
          </a:bodyPr>
          <a:lstStyle/>
          <a:p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Довоенные годы.</a:t>
            </a:r>
          </a:p>
          <a:p>
            <a:endParaRPr lang="ru-RU" sz="3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Родилась в селе Добровольное 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Ставропольского края</a:t>
            </a:r>
            <a:r>
              <a:rPr lang="ru-RU" sz="3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Родители погибли в Гражданской войне, воспитывалась в семье дяди Георгия Середы. Окончила среднюю школу № 1 города Благодарного.</a:t>
            </a:r>
          </a:p>
          <a:p>
            <a:endParaRPr lang="ru-RU" sz="3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 1931 году поступила в </a:t>
            </a:r>
            <a:r>
              <a:rPr lang="ru-RU" sz="3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Батайскую</a:t>
            </a:r>
            <a:r>
              <a:rPr lang="ru-RU" sz="3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школу пилотов. С 1932 по 1939 годы готовила лётчиков в качестве инструктора.</a:t>
            </a:r>
          </a:p>
          <a:p>
            <a:endParaRPr lang="ru-RU" sz="3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сентябре 1939 года её назначили командиром </a:t>
            </a:r>
            <a:r>
              <a:rPr lang="ru-RU" sz="3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авиазвена</a:t>
            </a:r>
            <a:r>
              <a:rPr lang="ru-RU" sz="3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218-го авиаотряда специального применения, расположенного в станице 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Пашковской</a:t>
            </a:r>
            <a:r>
              <a:rPr lang="ru-RU" sz="3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(ныне микрорайон Краснодара). Избиралась депутатом Краснодарского городского Совета.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История о Герои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14678" y="1524000"/>
            <a:ext cx="5472122" cy="4619644"/>
          </a:xfrm>
        </p:spPr>
        <p:txBody>
          <a:bodyPr>
            <a:normAutofit fontScale="70000" lnSpcReduction="20000"/>
          </a:bodyPr>
          <a:lstStyle/>
          <a:p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 время войны.</a:t>
            </a:r>
          </a:p>
          <a:p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ходе Великой Отечественной войны в 28 лет возглавила сформированный женский бомбардировочный полк. </a:t>
            </a:r>
          </a:p>
          <a:p>
            <a:pPr>
              <a:buNone/>
            </a:pP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 её командованием полк сражался до окончания войны. Порой его шутливо называли: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Дунькин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полк»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с намёком на полностью женский состав и оправдываясь именем командира полка.</a:t>
            </a:r>
          </a:p>
          <a:p>
            <a:pPr>
              <a:buNone/>
            </a:pP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Атаки женского полка под предводительством Евдокии Давыдовны были так удачны, стремительны и точны, что немцы прозвали женщин-лётчиц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«ночными ведьмами»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  <a:hlinkClick r:id="rId2" tooltip="Киностудия им. Горького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История о Герои</a:t>
            </a:r>
            <a:endParaRPr lang="ru-RU" dirty="0"/>
          </a:p>
        </p:txBody>
      </p:sp>
      <p:pic>
        <p:nvPicPr>
          <p:cNvPr id="2050" name="Picture 2" descr="G:\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71612"/>
            <a:ext cx="3164944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 время войны.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Позднее был награждён орденом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Красного Знамени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орденом Суворова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23 лётчицы полка были удостоены звания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Героя Советского Союза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 —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Героя России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 —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Героя Казахстана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 своего расформирования в октябре 1945 года полк оставался полностью женским, на всех должностях в части служили только женщины.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История о Герои</a:t>
            </a:r>
            <a:endParaRPr lang="ru-RU" dirty="0"/>
          </a:p>
        </p:txBody>
      </p:sp>
      <p:pic>
        <p:nvPicPr>
          <p:cNvPr id="4098" name="Picture 2" descr="G:\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500042"/>
            <a:ext cx="2205038" cy="3075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86116" y="1500174"/>
            <a:ext cx="5614998" cy="4833958"/>
          </a:xfrm>
        </p:spPr>
        <p:txBody>
          <a:bodyPr>
            <a:normAutofit lnSpcReduction="10000"/>
          </a:bodyPr>
          <a:lstStyle/>
          <a:p>
            <a:endParaRPr lang="ru-RU" b="1" dirty="0" smtClean="0"/>
          </a:p>
          <a:p>
            <a:r>
              <a:rPr lang="ru-RU" b="1" dirty="0" smtClean="0"/>
              <a:t>Послевоенные годы</a:t>
            </a:r>
            <a:r>
              <a:rPr lang="ru-RU" dirty="0" smtClean="0"/>
              <a:t>.</a:t>
            </a:r>
          </a:p>
          <a:p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После войны вместе с мужем переехала в Москву, где работала в комитете советских женщин, а также в комитете ветеранов войны. </a:t>
            </a:r>
          </a:p>
          <a:p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Скончалась от инфаркта 16 сентября 1982 года. Похоронена 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Новодевичьем кладбище</a:t>
            </a:r>
            <a:r>
              <a:rPr lang="ru-RU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История о Герои</a:t>
            </a:r>
            <a:endParaRPr lang="ru-RU" dirty="0"/>
          </a:p>
        </p:txBody>
      </p:sp>
      <p:pic>
        <p:nvPicPr>
          <p:cNvPr id="5122" name="Picture 2" descr="G:\к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43050"/>
            <a:ext cx="3143272" cy="4625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Семья.</a:t>
            </a:r>
          </a:p>
          <a:p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Вышла замуж за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Петра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Бершанского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от которого родила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сына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Однако брак скоро распался. Под фамилией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Бершанская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Евдокия Давыдовна прошла всю войну, в ходе которой познакомилась со своим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вторым мужем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Боевые пути 46-го гвардейского и 889-го ночного легкобомбардировочного авиаполка постоянно были рядом, они входили в одну авиадивизию,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летали на одинаковых самолётах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располагались часто на соседних аэродромах. </a:t>
            </a:r>
          </a:p>
          <a:p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После расформирования полка сыграли свадьбу  - Евдокия </a:t>
            </a:r>
            <a:r>
              <a:rPr lang="ru-RU" b="1" dirty="0" err="1" smtClean="0">
                <a:solidFill>
                  <a:schemeClr val="bg1"/>
                </a:solidFill>
              </a:rPr>
              <a:t>Бершанская</a:t>
            </a:r>
            <a:r>
              <a:rPr lang="ru-RU" b="1" dirty="0" smtClean="0">
                <a:solidFill>
                  <a:schemeClr val="bg1"/>
                </a:solidFill>
              </a:rPr>
              <a:t> и</a:t>
            </a:r>
            <a:r>
              <a:rPr lang="ru-RU" b="1" dirty="0" smtClean="0"/>
              <a:t> Константин Бочаров.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История о Герои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157</TotalTime>
  <Words>445</Words>
  <Application>Microsoft Office PowerPoint</Application>
  <PresentationFormat>Экран (4:3)</PresentationFormat>
  <Paragraphs>146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Бумажная</vt:lpstr>
      <vt:lpstr>МБОУ ООШ №7  им. Евдокии Бершанской  г. Краснодар, ул. Бершанская 372  Телефон: 8961-227-66-48  Сайт: school7@kubannet.ru </vt:lpstr>
      <vt:lpstr> «Имени Героя будем достойны»</vt:lpstr>
      <vt:lpstr>История о Герои</vt:lpstr>
      <vt:lpstr> История о Герои</vt:lpstr>
      <vt:lpstr>История о Герои </vt:lpstr>
      <vt:lpstr>История о Герои</vt:lpstr>
      <vt:lpstr>История о Герои</vt:lpstr>
      <vt:lpstr>История о Герои</vt:lpstr>
      <vt:lpstr>История о Герои</vt:lpstr>
      <vt:lpstr>История о Герои</vt:lpstr>
      <vt:lpstr>Аэропорт г. Краснодар Памятник «Е.Д. Бершанской»</vt:lpstr>
      <vt:lpstr>Собранные поисковым отрядом школы архивные данные о Герое.</vt:lpstr>
      <vt:lpstr>Собранные поисковым отрядом школы архивные данные о Герое.</vt:lpstr>
      <vt:lpstr>Собранные поисковым отрядом школы архивные данные о Герое.</vt:lpstr>
      <vt:lpstr>Музей имени Евдокии Бершанской  МБОУ ООШ №7</vt:lpstr>
      <vt:lpstr>Музейные экспонаты</vt:lpstr>
      <vt:lpstr>Музейные экспонаты</vt:lpstr>
      <vt:lpstr>Патриотическая работа школы.</vt:lpstr>
      <vt:lpstr>Клуб, поисковой отряд музея </vt:lpstr>
      <vt:lpstr>Экскурсионная работа в музее</vt:lpstr>
      <vt:lpstr>Мероприятия, организуемые музеем</vt:lpstr>
      <vt:lpstr>Мероприятия, организуемые музеем</vt:lpstr>
      <vt:lpstr>Шефство над местными объектами</vt:lpstr>
      <vt:lpstr>Обучающиеся, принимающие активное участие в деятельности музея</vt:lpstr>
      <vt:lpstr>Обучающиеся, принимающие активное участие в деятельности музея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Полное наименование музея: Музей имени Евдокии Бершанской  Контактная информация: Адрес: г. Краснодар, УЛ. Бершанская 372 Телефон: 8961-227-66-48 Сайт: school7@kubannet.ru   Номинация: «городской музей»</dc:title>
  <dc:creator>Алена</dc:creator>
  <cp:lastModifiedBy>Алена</cp:lastModifiedBy>
  <cp:revision>88</cp:revision>
  <dcterms:created xsi:type="dcterms:W3CDTF">2020-02-18T18:24:52Z</dcterms:created>
  <dcterms:modified xsi:type="dcterms:W3CDTF">2021-09-15T16:45:19Z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1230910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S9.1.0</vt:lpwstr>
  </property>
</Properties>
</file>