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  <p:sldId id="256" r:id="rId3"/>
    <p:sldId id="257" r:id="rId4"/>
    <p:sldId id="260" r:id="rId5"/>
    <p:sldId id="268" r:id="rId6"/>
    <p:sldId id="261" r:id="rId7"/>
    <p:sldId id="267" r:id="rId8"/>
    <p:sldId id="259" r:id="rId9"/>
    <p:sldId id="269" r:id="rId10"/>
    <p:sldId id="270" r:id="rId11"/>
    <p:sldId id="279" r:id="rId12"/>
    <p:sldId id="280" r:id="rId13"/>
    <p:sldId id="281" r:id="rId14"/>
    <p:sldId id="276" r:id="rId15"/>
    <p:sldId id="277" r:id="rId16"/>
    <p:sldId id="278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6071504" cy="4572032"/>
          </a:xfrm>
        </p:spPr>
        <p:txBody>
          <a:bodyPr>
            <a:normAutofit/>
          </a:bodyPr>
          <a:lstStyle/>
          <a:p>
            <a:pPr algn="ctr"/>
            <a: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МБОУ ООШ №7</a:t>
            </a:r>
            <a:b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имени Е. Бершанской</a:t>
            </a:r>
            <a:b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Школьный музей имени </a:t>
            </a:r>
            <a:b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Е. Бершанской</a:t>
            </a:r>
            <a:b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«Музей </a:t>
            </a:r>
            <a:r>
              <a:rPr lang="ru-RU" sz="3100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Боевой славы»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G:\Бакулина А.С. №7\№7 - 6 а\Музей 2019-2020\Музей. Экспозиция. Фото\IMG_64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857232"/>
            <a:ext cx="3054558" cy="4072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</a:rPr>
              <a:t>Музейные экспонаты</a:t>
            </a:r>
            <a:endParaRPr lang="ru-RU" dirty="0"/>
          </a:p>
        </p:txBody>
      </p:sp>
      <p:pic>
        <p:nvPicPr>
          <p:cNvPr id="6146" name="Picture 2" descr="C:\Users\7шк\Desktop\IMG_5502 1.hei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410" y="1556792"/>
            <a:ext cx="412589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7шк\Desktop\IMG_5503 1.he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91864"/>
            <a:ext cx="4311278" cy="312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074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Музейные экспонаты</a:t>
            </a:r>
            <a:endParaRPr lang="ru-RU" dirty="0"/>
          </a:p>
        </p:txBody>
      </p:sp>
      <p:pic>
        <p:nvPicPr>
          <p:cNvPr id="6146" name="Picture 2" descr="G:\Бакулина А.С. №7\№7 - 6 а\Музей 2019-2020\Музей. Экспозиция. Фото\IMG_64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Музейные экспонаты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«Бессмертный полк»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G:\Бакулина А.С. №7\№7 - 6 а\Музей 2019-2020\Музей. Экспозиция. Фото\IMG_64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Музейные экспонаты</a:t>
            </a:r>
            <a:endParaRPr lang="ru-RU" dirty="0"/>
          </a:p>
        </p:txBody>
      </p:sp>
      <p:pic>
        <p:nvPicPr>
          <p:cNvPr id="8194" name="Picture 2" descr="G:\Бакулина А.С. №7\№7 - 6 а\Музей 2019-2020\Музей. Экспозиция. Фото\IMG_64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Музейные экспонаты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Падалка Геннадий Иванович </a:t>
            </a:r>
            <a:endParaRPr lang="ru-RU" dirty="0"/>
          </a:p>
        </p:txBody>
      </p:sp>
      <p:pic>
        <p:nvPicPr>
          <p:cNvPr id="3074" name="Picture 2" descr="G:\Бакулина А.С. №7\№7 - 6 а\Музей 2019-2020\Музей. Экспозиция. Фото\IMG_64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Музейные экспонаты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Жуков Георгий Константинович</a:t>
            </a:r>
            <a:endParaRPr lang="ru-RU" dirty="0"/>
          </a:p>
        </p:txBody>
      </p:sp>
      <p:pic>
        <p:nvPicPr>
          <p:cNvPr id="4098" name="Picture 2" descr="G:\Бакулина А.С. №7\№7 - 6 а\Музей 2019-2020\Музей. Экспозиция. Фото\IMG_64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Музейные экспонаты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err="1" smtClean="0">
                <a:solidFill>
                  <a:schemeClr val="tx1"/>
                </a:solidFill>
              </a:rPr>
              <a:t>Бершанская</a:t>
            </a:r>
            <a:r>
              <a:rPr lang="ru-RU" dirty="0" smtClean="0">
                <a:solidFill>
                  <a:schemeClr val="tx1"/>
                </a:solidFill>
              </a:rPr>
              <a:t> Евдокия Давыдовна</a:t>
            </a:r>
            <a:endParaRPr lang="ru-RU" dirty="0"/>
          </a:p>
        </p:txBody>
      </p:sp>
      <p:pic>
        <p:nvPicPr>
          <p:cNvPr id="5123" name="Picture 3" descr="G:\Бакулина А.С. №7\№7 - 6 а\Музей 2019-2020\Музей. Экспозиция. Фото\IMG_64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7809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ВНИМАНИЕ!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218" name="Picture 2" descr="G:\Бакулина А.С. №7\№7 - 6 а\Музей 2019-2020\Музей. Экспозиция. Фото\IMG_64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5835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4970558" cy="295232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Полное наименование музея: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Музей имени Евдокии Бершанской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Контактная информация: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Адрес: г. Краснодар, УЛ.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+mn-lt"/>
              </a:rPr>
              <a:t>Бершанская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 372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Телефон: 8961-227-66-48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Сайт: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+mn-lt"/>
              </a:rPr>
              <a:t>school7@kubannet.ru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0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1142984"/>
            <a:ext cx="3629028" cy="44413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7шк\Desktop\IMG_64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96752"/>
            <a:ext cx="3230488" cy="430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146876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effectLst/>
                <a:latin typeface="+mn-lt"/>
              </a:rPr>
              <a:t>Положение о музее</a:t>
            </a:r>
            <a:endParaRPr lang="ru-RU" sz="4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5040560" cy="4104456"/>
          </a:xfrm>
        </p:spPr>
        <p:txBody>
          <a:bodyPr>
            <a:normAutofit/>
          </a:bodyPr>
          <a:lstStyle/>
          <a:p>
            <a:r>
              <a:rPr lang="ru-RU" b="1" dirty="0" smtClean="0"/>
              <a:t>Документы:</a:t>
            </a:r>
          </a:p>
          <a:p>
            <a:r>
              <a:rPr lang="ru-RU" sz="2000" b="1" dirty="0" smtClean="0"/>
              <a:t>ПОЛОЖЕНИЕ </a:t>
            </a:r>
            <a:r>
              <a:rPr lang="ru-RU" sz="2000" b="1" dirty="0" smtClean="0">
                <a:solidFill>
                  <a:schemeClr val="bg1"/>
                </a:solidFill>
              </a:rPr>
              <a:t>о музее образовательной организации Краснодарского края</a:t>
            </a:r>
          </a:p>
          <a:p>
            <a:r>
              <a:rPr lang="ru-RU" sz="2000" b="1" dirty="0" smtClean="0"/>
              <a:t>СВИДЕТЕЛЬСТВО </a:t>
            </a:r>
            <a:r>
              <a:rPr lang="ru-RU" sz="2000" b="1" dirty="0" smtClean="0">
                <a:solidFill>
                  <a:schemeClr val="bg1"/>
                </a:solidFill>
              </a:rPr>
              <a:t>№18817 –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Музей зарегистрирован ГБУ «ЦЕНТР ТУРИЗМА И ЭКСКУРСКИЙ» КРАСНОДАРСКОГО КРАЯ – ОТ 12 АПРЕЛЯ 2017 г.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7шк\Desktop\IMG_5504 1.he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5" y="1916832"/>
            <a:ext cx="314753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+mn-lt"/>
              </a:rPr>
              <a:t>Краткая история музея </a:t>
            </a:r>
            <a:endParaRPr lang="ru-RU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Музей имени Евдокии Бершанской располагается в стенах  здании МБОУ ООШ №7 и  хранит историю вот уже более ста лет.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 годы Великой Отечественной войны в школе развернули медицинский пункт, многие учителя отправились на фронт, но школа продолжала функционировать. 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Современный вид музей приобрел в 1986 году, учителя, ученики и ветераны собирали по крупицам коллекцию экспонатов.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 smtClean="0"/>
              <a:t>2017</a:t>
            </a:r>
            <a:r>
              <a:rPr lang="ru-RU" b="1" dirty="0" smtClean="0">
                <a:solidFill>
                  <a:schemeClr val="bg1"/>
                </a:solidFill>
              </a:rPr>
              <a:t> году школьный музей получил </a:t>
            </a:r>
            <a:r>
              <a:rPr lang="ru-RU" b="1" dirty="0" smtClean="0"/>
              <a:t>свидетельство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 ноябре </a:t>
            </a:r>
            <a:r>
              <a:rPr lang="ru-RU" b="1" dirty="0" smtClean="0"/>
              <a:t>2018</a:t>
            </a:r>
            <a:r>
              <a:rPr lang="ru-RU" b="1" dirty="0" smtClean="0">
                <a:solidFill>
                  <a:schemeClr val="bg1"/>
                </a:solidFill>
              </a:rPr>
              <a:t> года школа отметила </a:t>
            </a:r>
            <a:r>
              <a:rPr lang="ru-RU" b="1" dirty="0" smtClean="0"/>
              <a:t>115 юбилей</a:t>
            </a:r>
            <a:r>
              <a:rPr lang="ru-RU" b="1" dirty="0" smtClean="0">
                <a:solidFill>
                  <a:schemeClr val="bg1"/>
                </a:solidFill>
              </a:rPr>
              <a:t>!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Сегодня, школьный музей ведет активную воспитательную работу, сотрудничает с школами Краснодара и края, ежегодно в фонд музея поступают новые экспонаты.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</a:rPr>
              <a:t>Краткая история музея </a:t>
            </a:r>
            <a:endParaRPr lang="ru-RU" dirty="0"/>
          </a:p>
        </p:txBody>
      </p:sp>
      <p:pic>
        <p:nvPicPr>
          <p:cNvPr id="5" name="Picture 2" descr="G:\Бакулина А.С. №7\Музейная педагогика\Музей - Фото\IMG_64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7643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+mn-lt"/>
              </a:rPr>
              <a:t>Направления деятельности музея </a:t>
            </a:r>
            <a:endParaRPr lang="ru-RU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7859216" cy="424847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Экспозиция делится на несколько векторов, посвященные: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Великой Отечественной войне.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Евдокии Давыдовне Бершанской – Советская летчица.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Георгию Константиновичу Жукову – «Маршал Победы»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Геннадию Падалке – космонавту</a:t>
            </a:r>
            <a:r>
              <a:rPr lang="ru-RU" b="1" smtClean="0">
                <a:solidFill>
                  <a:schemeClr val="bg1"/>
                </a:solidFill>
              </a:rPr>
              <a:t>, ученику школы </a:t>
            </a:r>
            <a:r>
              <a:rPr lang="ru-RU" b="1" dirty="0" smtClean="0">
                <a:solidFill>
                  <a:schemeClr val="bg1"/>
                </a:solidFill>
              </a:rPr>
              <a:t>№7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«Казачья станица».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</a:rPr>
              <a:t>Направления деятельности музея </a:t>
            </a:r>
            <a:endParaRPr lang="ru-RU" dirty="0"/>
          </a:p>
        </p:txBody>
      </p:sp>
      <p:pic>
        <p:nvPicPr>
          <p:cNvPr id="4" name="Picture 2" descr="C:\Users\7шк\Desktop\IMG_5497 1.hei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75846" y="1600200"/>
            <a:ext cx="659230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108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29642" cy="11430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+mn-lt"/>
              </a:rPr>
              <a:t>Музейные экспонаты</a:t>
            </a:r>
            <a:endParaRPr lang="ru-RU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58204" cy="43091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</a:rPr>
              <a:t>Фотографии Евдокии Бершанской,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Военные карты местности, </a:t>
            </a: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Т</a:t>
            </a:r>
            <a:r>
              <a:rPr lang="ru-RU" b="1" dirty="0" smtClean="0">
                <a:solidFill>
                  <a:schemeClr val="bg1"/>
                </a:solidFill>
              </a:rPr>
              <a:t>опливный бак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самолета «ночных ведем»,</a:t>
            </a: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Ф</a:t>
            </a:r>
            <a:r>
              <a:rPr lang="ru-RU" b="1" dirty="0" smtClean="0">
                <a:solidFill>
                  <a:schemeClr val="bg1"/>
                </a:solidFill>
              </a:rPr>
              <a:t>отографии герое войны, с описанием судеб погибших и ныне живущих ветеранов.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Военная печатная машинка, </a:t>
            </a:r>
          </a:p>
          <a:p>
            <a:pPr lvl="0"/>
            <a:r>
              <a:rPr lang="ru-RU" b="1" dirty="0">
                <a:solidFill>
                  <a:schemeClr val="bg1"/>
                </a:solidFill>
              </a:rPr>
              <a:t>Б</a:t>
            </a:r>
            <a:r>
              <a:rPr lang="ru-RU" b="1" dirty="0" smtClean="0">
                <a:solidFill>
                  <a:schemeClr val="bg1"/>
                </a:solidFill>
              </a:rPr>
              <a:t>аян,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Остатки гранат, и орудий, 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Военные каски (советские и немецкие),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Фляжки, </a:t>
            </a:r>
          </a:p>
          <a:p>
            <a:pPr lvl="0"/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*экспонаты принадлежат к годам ВОВ.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</a:rPr>
              <a:t>Музейные экспонаты</a:t>
            </a:r>
            <a:endParaRPr lang="ru-RU" dirty="0"/>
          </a:p>
        </p:txBody>
      </p:sp>
      <p:pic>
        <p:nvPicPr>
          <p:cNvPr id="5123" name="Picture 3" descr="C:\Users\7шк\Desktop\IMG_5499 1.hei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355976" y="3256277"/>
            <a:ext cx="4457053" cy="329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7шк\Desktop\IMG_5498 1.he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415570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007426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126</TotalTime>
  <Words>186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Паркет</vt:lpstr>
      <vt:lpstr>МБОУ ООШ №7 имени Е. Бершанской  Школьный музей имени  Е. Бершанской  «Музей Боевой славы» </vt:lpstr>
      <vt:lpstr>Полное наименование музея: Музей имени Евдокии Бершанской  Контактная информация: Адрес: г. Краснодар, УЛ. Бершанская 372 Телефон: 8961-227-66-48 Сайт: school7@kubannet.ru </vt:lpstr>
      <vt:lpstr>Положение о музее</vt:lpstr>
      <vt:lpstr>Краткая история музея </vt:lpstr>
      <vt:lpstr>Краткая история музея </vt:lpstr>
      <vt:lpstr>Направления деятельности музея </vt:lpstr>
      <vt:lpstr>Направления деятельности музея </vt:lpstr>
      <vt:lpstr>Музейные экспонаты</vt:lpstr>
      <vt:lpstr>Музейные экспонаты</vt:lpstr>
      <vt:lpstr>Музейные экспонаты</vt:lpstr>
      <vt:lpstr>Музейные экспонаты</vt:lpstr>
      <vt:lpstr>Музейные экспонаты «Бессмертный полк»</vt:lpstr>
      <vt:lpstr>Музейные экспонаты</vt:lpstr>
      <vt:lpstr>Музейные экспонаты Падалка Геннадий Иванович </vt:lpstr>
      <vt:lpstr>Музейные экспонаты Жуков Георгий Константинович</vt:lpstr>
      <vt:lpstr>Музейные экспонаты Бершанская Евдокия Давыдовна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Полное наименование музея: Музей имени Евдокии Бершанской  Контактная информация: Адрес: г. Краснодар, УЛ. Бершанская 372 Телефон: 8961-227-66-48 Сайт: school7@kubannet.ru   Номинация: «городской музей»</dc:title>
  <dc:creator>Алена</dc:creator>
  <cp:lastModifiedBy>Алена</cp:lastModifiedBy>
  <cp:revision>65</cp:revision>
  <dcterms:created xsi:type="dcterms:W3CDTF">2020-02-18T18:24:52Z</dcterms:created>
  <dcterms:modified xsi:type="dcterms:W3CDTF">2021-09-15T16:44:37Z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833623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S9.1.0</vt:lpwstr>
  </property>
</Properties>
</file>